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6730" autoAdjust="0"/>
  </p:normalViewPr>
  <p:slideViewPr>
    <p:cSldViewPr snapToGrid="0">
      <p:cViewPr varScale="1">
        <p:scale>
          <a:sx n="113" d="100"/>
          <a:sy n="113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2024-10-16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2130804" y="54528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388</Words>
  <Application>Microsoft Office PowerPoint</Application>
  <PresentationFormat>Widescreen</PresentationFormat>
  <Paragraphs>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AdvOTea1a7398</vt:lpstr>
      <vt:lpstr>等线</vt:lpstr>
      <vt:lpstr>Google Sans Text</vt:lpstr>
      <vt:lpstr>Arial</vt:lpstr>
      <vt:lpstr>Calibri</vt:lpstr>
      <vt:lpstr>Calibri Light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19</cp:revision>
  <dcterms:created xsi:type="dcterms:W3CDTF">2024-08-27T22:34:05Z</dcterms:created>
  <dcterms:modified xsi:type="dcterms:W3CDTF">2024-10-17T23:11:11Z</dcterms:modified>
</cp:coreProperties>
</file>